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2" r:id="rId2"/>
    <p:sldId id="257" r:id="rId3"/>
    <p:sldId id="267" r:id="rId4"/>
    <p:sldId id="258" r:id="rId5"/>
    <p:sldId id="263" r:id="rId6"/>
    <p:sldId id="264" r:id="rId7"/>
    <p:sldId id="265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44189" autoAdjust="0"/>
  </p:normalViewPr>
  <p:slideViewPr>
    <p:cSldViewPr snapToGrid="0">
      <p:cViewPr varScale="1">
        <p:scale>
          <a:sx n="51" d="100"/>
          <a:sy n="51" d="100"/>
        </p:scale>
        <p:origin x="3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8CBDA-308B-449C-9636-95DDF877B460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3B12F-D726-457C-90E6-4DC8764F3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1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Subject</a:t>
            </a:r>
            <a:r>
              <a:rPr lang="en-GB" baseline="0" dirty="0" smtClean="0"/>
              <a:t> Selector </a:t>
            </a:r>
            <a:r>
              <a:rPr lang="en-GB" dirty="0" smtClean="0"/>
              <a:t>screenshot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D4F5-FE0E-43C1-9D4D-2B974D92BE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6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D4F5-FE0E-43C1-9D4D-2B974D92BE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0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4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22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8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4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1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5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92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6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5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3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3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6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67"/>
            <a:ext cx="9192385" cy="6895367"/>
          </a:xfrm>
        </p:spPr>
      </p:pic>
      <p:sp>
        <p:nvSpPr>
          <p:cNvPr id="5" name="Rectangle 4"/>
          <p:cNvSpPr/>
          <p:nvPr/>
        </p:nvSpPr>
        <p:spPr>
          <a:xfrm>
            <a:off x="2225473" y="1580052"/>
            <a:ext cx="5847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/>
              <a:t> </a:t>
            </a:r>
          </a:p>
        </p:txBody>
      </p:sp>
      <p:pic>
        <p:nvPicPr>
          <p:cNvPr id="1026" name="Picture 2" descr="Image result for think pair sh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42" y="3976978"/>
            <a:ext cx="3753021" cy="100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27003" y="2093182"/>
            <a:ext cx="52458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 smtClean="0">
                <a:latin typeface="Garamond" panose="02020404030301010803" pitchFamily="18" charset="0"/>
              </a:rPr>
              <a:t>Would you prefer to go to a campus university or a city university? </a:t>
            </a:r>
          </a:p>
        </p:txBody>
      </p:sp>
    </p:spTree>
    <p:extLst>
      <p:ext uri="{BB962C8B-B14F-4D97-AF65-F5344CB8AC3E}">
        <p14:creationId xmlns:p14="http://schemas.microsoft.com/office/powerpoint/2010/main" val="13317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-536"/>
            <a:ext cx="9143286" cy="6858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288" y="1506603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Garamond" panose="02020404030301010803" pitchFamily="18" charset="0"/>
              </a:rPr>
              <a:t>How do university students learn?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288" y="2832166"/>
            <a:ext cx="691013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 panose="02020404030301010803" pitchFamily="18" charset="0"/>
              </a:rPr>
              <a:t>To </a:t>
            </a:r>
            <a:r>
              <a:rPr lang="en-GB" dirty="0">
                <a:latin typeface="Garamond" panose="02020404030301010803" pitchFamily="18" charset="0"/>
              </a:rPr>
              <a:t>describe the different types of courses that can be studied at university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Garamond" panose="02020404030301010803" pitchFamily="18" charset="0"/>
              </a:rPr>
              <a:t>To </a:t>
            </a:r>
            <a:r>
              <a:rPr lang="en-GB" dirty="0">
                <a:latin typeface="Garamond" panose="02020404030301010803" pitchFamily="18" charset="0"/>
              </a:rPr>
              <a:t>compare and contrast school learning to university learning</a:t>
            </a:r>
          </a:p>
          <a:p>
            <a:pPr marL="0" indent="0">
              <a:buNone/>
            </a:pPr>
            <a:endParaRPr lang="en-GB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73" y="326631"/>
            <a:ext cx="10515600" cy="1325563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83965" y="3863130"/>
            <a:ext cx="5787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Garamond" panose="02020404030301010803" pitchFamily="18" charset="0"/>
              </a:rPr>
              <a:t>What subject do you want to study at university? </a:t>
            </a:r>
            <a:endParaRPr lang="en-GB" sz="4000" dirty="0">
              <a:latin typeface="Garamond" panose="02020404030301010803" pitchFamily="18" charset="0"/>
            </a:endParaRPr>
          </a:p>
        </p:txBody>
      </p:sp>
      <p:pic>
        <p:nvPicPr>
          <p:cNvPr id="5" name="Picture 2" descr="Image result for think pair sh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65" y="2085388"/>
            <a:ext cx="5377498" cy="14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k1466742\AppData\Local\Microsoft\Windows\Temporary Internet Files\Content.Outlook\EWSAZS33\power_point_slid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49"/>
            <a:ext cx="9144000" cy="68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11308" y="52664"/>
            <a:ext cx="6532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Extension</a:t>
            </a:r>
            <a:r>
              <a:rPr lang="en-GB" sz="24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: search the courses that you might want to study in the future. Have a look in a hard copy university prospectus, or google UCAS course search</a:t>
            </a:r>
          </a:p>
          <a:p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73" y="1690689"/>
            <a:ext cx="6369453" cy="3854135"/>
          </a:xfrm>
          <a:prstGeom prst="rect">
            <a:avLst/>
          </a:prstGeom>
          <a:ln w="38100" cap="sq">
            <a:solidFill>
              <a:srgbClr val="5BC9A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2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k1466742\AppData\Local\Microsoft\Windows\Temporary Internet Files\Content.Outlook\EWSAZS33\power_point_slid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" y="-1"/>
            <a:ext cx="9144000" cy="68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70" y="934765"/>
            <a:ext cx="6308260" cy="3973102"/>
          </a:xfrm>
          <a:prstGeom prst="rect">
            <a:avLst/>
          </a:prstGeom>
          <a:ln w="38100" cap="sq">
            <a:solidFill>
              <a:srgbClr val="5BC9A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Image result for vimeo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61" y="5870493"/>
            <a:ext cx="1556989" cy="44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73" y="326631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Garamond" panose="02020404030301010803" pitchFamily="18" charset="0"/>
              </a:rPr>
              <a:t>Venn Diagram </a:t>
            </a: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11560" y="3764895"/>
            <a:ext cx="64941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034" y="4852138"/>
            <a:ext cx="5356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Extension: What top 5 tips would you give to a student who is about to start university study? </a:t>
            </a:r>
            <a:endParaRPr lang="en-GB" sz="1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50" y="1679035"/>
            <a:ext cx="3382551" cy="3290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3873" y="1518901"/>
            <a:ext cx="44728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aramond" panose="02020404030301010803" pitchFamily="18" charset="0"/>
              </a:rPr>
              <a:t>C</a:t>
            </a:r>
            <a:r>
              <a:rPr lang="en-GB" sz="2000" dirty="0" smtClean="0">
                <a:latin typeface="Garamond" panose="02020404030301010803" pitchFamily="18" charset="0"/>
              </a:rPr>
              <a:t>omplete </a:t>
            </a:r>
            <a:r>
              <a:rPr lang="en-GB" sz="2000" dirty="0">
                <a:latin typeface="Garamond" panose="02020404030301010803" pitchFamily="18" charset="0"/>
              </a:rPr>
              <a:t>a Venn Diagram on how school learning is different to university </a:t>
            </a:r>
            <a:r>
              <a:rPr lang="en-GB" sz="2000" dirty="0" smtClean="0">
                <a:latin typeface="Garamond" panose="02020404030301010803" pitchFamily="18" charset="0"/>
              </a:rPr>
              <a:t>learning. Think about: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latin typeface="Garamond" panose="02020404030301010803" pitchFamily="18" charset="0"/>
              </a:rPr>
              <a:t>What you can study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latin typeface="Garamond" panose="02020404030301010803" pitchFamily="18" charset="0"/>
              </a:rPr>
              <a:t>How you study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latin typeface="Garamond" panose="02020404030301010803" pitchFamily="18" charset="0"/>
              </a:rPr>
              <a:t>How you are examined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latin typeface="Garamond" panose="02020404030301010803" pitchFamily="18" charset="0"/>
              </a:rPr>
              <a:t>What skills you need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latin typeface="Garamond" panose="02020404030301010803" pitchFamily="18" charset="0"/>
              </a:rPr>
              <a:t>Who you work with 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latin typeface="Garamond" panose="02020404030301010803" pitchFamily="18" charset="0"/>
              </a:rPr>
              <a:t>And more!  </a:t>
            </a:r>
          </a:p>
          <a:p>
            <a:r>
              <a:rPr lang="en-GB" sz="2000" dirty="0" smtClean="0">
                <a:latin typeface="Garamond" panose="02020404030301010803" pitchFamily="18" charset="0"/>
              </a:rPr>
              <a:t>Use the script from Dr Jane Henderson </a:t>
            </a:r>
            <a:endParaRPr lang="en-GB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0" cy="6858000"/>
          </a:xfrm>
        </p:spPr>
      </p:pic>
      <p:sp>
        <p:nvSpPr>
          <p:cNvPr id="3" name="Rectangle 2"/>
          <p:cNvSpPr/>
          <p:nvPr/>
        </p:nvSpPr>
        <p:spPr>
          <a:xfrm>
            <a:off x="1020536" y="766297"/>
            <a:ext cx="8948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Design a University Prospectus </a:t>
            </a:r>
          </a:p>
        </p:txBody>
      </p:sp>
      <p:sp>
        <p:nvSpPr>
          <p:cNvPr id="8" name="Rectangle 7"/>
          <p:cNvSpPr/>
          <p:nvPr/>
        </p:nvSpPr>
        <p:spPr>
          <a:xfrm>
            <a:off x="948093" y="1527728"/>
            <a:ext cx="5738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GB" sz="2000" dirty="0" smtClean="0">
              <a:latin typeface="Garamond" panose="02020404030301010803" pitchFamily="18" charset="0"/>
            </a:endParaRPr>
          </a:p>
          <a:p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15" y="669213"/>
            <a:ext cx="4116241" cy="4004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6149" y="1443197"/>
            <a:ext cx="44728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aramond" panose="02020404030301010803" pitchFamily="18" charset="0"/>
              </a:rPr>
              <a:t>A prospectus is a booklet that tells pupils about a university, the courses available and how students learn. </a:t>
            </a:r>
          </a:p>
          <a:p>
            <a:endParaRPr lang="en-GB" sz="2000" dirty="0">
              <a:latin typeface="Garamond" panose="02020404030301010803" pitchFamily="18" charset="0"/>
            </a:endParaRPr>
          </a:p>
          <a:p>
            <a:r>
              <a:rPr lang="en-GB" sz="2000" dirty="0" smtClean="0">
                <a:latin typeface="Garamond" panose="02020404030301010803" pitchFamily="18" charset="0"/>
              </a:rPr>
              <a:t>Create a University prospectus where you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5 courses that can be studied at your university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5 ways in which university study is different to school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Also include information you learned in the last session. Is it a campus or a city university? Who goes there? What buildings are there? </a:t>
            </a:r>
            <a:endParaRPr lang="en-GB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67"/>
            <a:ext cx="9192385" cy="6895367"/>
          </a:xfrm>
        </p:spPr>
      </p:pic>
      <p:sp>
        <p:nvSpPr>
          <p:cNvPr id="9" name="Rectangle 8"/>
          <p:cNvSpPr/>
          <p:nvPr/>
        </p:nvSpPr>
        <p:spPr>
          <a:xfrm>
            <a:off x="3032449" y="169068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S</a:t>
            </a:r>
            <a:r>
              <a:rPr lang="en-GB" sz="2400" dirty="0" smtClean="0">
                <a:latin typeface="Garamond" panose="02020404030301010803" pitchFamily="18" charset="0"/>
              </a:rPr>
              <a:t>um up in no more than 3 lines either: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aramond" panose="02020404030301010803" pitchFamily="18" charset="0"/>
              </a:rPr>
              <a:t>What courses you can study at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aramond" panose="02020404030301010803" pitchFamily="18" charset="0"/>
              </a:rPr>
              <a:t>How university learning is different to school learning </a:t>
            </a:r>
          </a:p>
          <a:p>
            <a:endParaRPr lang="en-GB" sz="2400" dirty="0" smtClean="0">
              <a:latin typeface="Garamond" panose="02020404030301010803" pitchFamily="18" charset="0"/>
            </a:endParaRPr>
          </a:p>
          <a:p>
            <a:r>
              <a:rPr lang="en-GB" sz="2400" dirty="0" smtClean="0">
                <a:latin typeface="Garamond" panose="02020404030301010803" pitchFamily="18" charset="0"/>
              </a:rPr>
              <a:t>The best ones can be tweeted to @KCLWP by your teacher! 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967" y="270355"/>
            <a:ext cx="6027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Tweet King’s </a:t>
            </a:r>
          </a:p>
          <a:p>
            <a:r>
              <a:rPr lang="en-GB" sz="3600" b="1" dirty="0" smtClean="0">
                <a:latin typeface="Garamond" panose="02020404030301010803" pitchFamily="18" charset="0"/>
              </a:rPr>
              <a:t>College London!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8561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</TotalTime>
  <Words>280</Words>
  <Application>Microsoft Office PowerPoint</Application>
  <PresentationFormat>On-screen Show (4:3)</PresentationFormat>
  <Paragraphs>35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Office Theme</vt:lpstr>
      <vt:lpstr>PowerPoint Presentation</vt:lpstr>
      <vt:lpstr>How do university students learn?</vt:lpstr>
      <vt:lpstr>PowerPoint Presentation</vt:lpstr>
      <vt:lpstr>PowerPoint Presentation</vt:lpstr>
      <vt:lpstr>PowerPoint Presentation</vt:lpstr>
      <vt:lpstr>Venn Diagram </vt:lpstr>
      <vt:lpstr>PowerPoint Presentation</vt:lpstr>
      <vt:lpstr>PowerPoint Presentation</vt:lpstr>
    </vt:vector>
  </TitlesOfParts>
  <Company>King's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Collin, Joseph</dc:creator>
  <cp:lastModifiedBy>Collin, Joseph</cp:lastModifiedBy>
  <cp:revision>17</cp:revision>
  <dcterms:created xsi:type="dcterms:W3CDTF">2017-01-31T13:34:00Z</dcterms:created>
  <dcterms:modified xsi:type="dcterms:W3CDTF">2017-02-13T16:56:36Z</dcterms:modified>
</cp:coreProperties>
</file>