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7" r:id="rId3"/>
    <p:sldId id="267" r:id="rId4"/>
    <p:sldId id="273" r:id="rId5"/>
    <p:sldId id="275" r:id="rId6"/>
    <p:sldId id="276" r:id="rId7"/>
    <p:sldId id="277" r:id="rId8"/>
    <p:sldId id="271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5036" autoAdjust="0"/>
  </p:normalViewPr>
  <p:slideViewPr>
    <p:cSldViewPr snapToGrid="0">
      <p:cViewPr varScale="1">
        <p:scale>
          <a:sx n="99" d="100"/>
          <a:sy n="99" d="100"/>
        </p:scale>
        <p:origin x="19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8CBDA-308B-449C-9636-95DDF877B460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B12F-D726-457C-90E6-4DC8764F3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3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5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2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1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79FD-99A6-4CAC-8293-850E3925637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5" name="Rectangle 4"/>
          <p:cNvSpPr/>
          <p:nvPr/>
        </p:nvSpPr>
        <p:spPr>
          <a:xfrm>
            <a:off x="2225473" y="1580052"/>
            <a:ext cx="584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 </a:t>
            </a:r>
          </a:p>
        </p:txBody>
      </p:sp>
      <p:pic>
        <p:nvPicPr>
          <p:cNvPr id="1026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42" y="3976978"/>
            <a:ext cx="3753021" cy="10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27003" y="2093182"/>
            <a:ext cx="52458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Explain why you should go to university </a:t>
            </a:r>
          </a:p>
        </p:txBody>
      </p:sp>
    </p:spTree>
    <p:extLst>
      <p:ext uri="{BB962C8B-B14F-4D97-AF65-F5344CB8AC3E}">
        <p14:creationId xmlns:p14="http://schemas.microsoft.com/office/powerpoint/2010/main" val="1331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9" name="Rectangle 8"/>
          <p:cNvSpPr/>
          <p:nvPr/>
        </p:nvSpPr>
        <p:spPr>
          <a:xfrm>
            <a:off x="3125755" y="20857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</a:t>
            </a:r>
            <a:r>
              <a:rPr lang="en-GB" sz="2400" dirty="0" smtClean="0">
                <a:latin typeface="Garamond" panose="02020404030301010803" pitchFamily="18" charset="0"/>
              </a:rPr>
              <a:t>um up in no more than 3 lines the Action Plan that will take you to university. </a:t>
            </a:r>
          </a:p>
          <a:p>
            <a:endParaRPr lang="en-GB" sz="2400" dirty="0" smtClean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The best ones can be tweeted to @KCLWP by your teacher! 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7" y="270355"/>
            <a:ext cx="6027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Tweet King’s </a:t>
            </a:r>
          </a:p>
          <a:p>
            <a:r>
              <a:rPr lang="en-GB" sz="3600" b="1" dirty="0" smtClean="0">
                <a:latin typeface="Garamond" panose="02020404030301010803" pitchFamily="18" charset="0"/>
              </a:rPr>
              <a:t>College London!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561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86" cy="685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88" y="15066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How do I get to University? 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288" y="2832166"/>
            <a:ext cx="69101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Objectives</a:t>
            </a:r>
          </a:p>
          <a:p>
            <a:pPr lvl="0"/>
            <a:r>
              <a:rPr lang="en-GB" dirty="0" smtClean="0">
                <a:latin typeface="Garamond" panose="02020404030301010803" pitchFamily="18" charset="0"/>
              </a:rPr>
              <a:t>To </a:t>
            </a:r>
            <a:r>
              <a:rPr lang="en-GB" dirty="0">
                <a:latin typeface="Garamond" panose="02020404030301010803" pitchFamily="18" charset="0"/>
              </a:rPr>
              <a:t>describe the types of extra-curricular activity that you can do to help you access a top university</a:t>
            </a:r>
          </a:p>
          <a:p>
            <a:pPr lvl="0"/>
            <a:r>
              <a:rPr lang="en-GB" dirty="0" smtClean="0">
                <a:latin typeface="Garamond" panose="02020404030301010803" pitchFamily="18" charset="0"/>
              </a:rPr>
              <a:t>To </a:t>
            </a:r>
            <a:r>
              <a:rPr lang="en-GB" dirty="0">
                <a:latin typeface="Garamond" panose="02020404030301010803" pitchFamily="18" charset="0"/>
              </a:rPr>
              <a:t>explain the steps you will take to access a fantastic university</a:t>
            </a:r>
          </a:p>
        </p:txBody>
      </p:sp>
    </p:spTree>
    <p:extLst>
      <p:ext uri="{BB962C8B-B14F-4D97-AF65-F5344CB8AC3E}">
        <p14:creationId xmlns:p14="http://schemas.microsoft.com/office/powerpoint/2010/main" val="5767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3965" y="3863130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Garamond" panose="02020404030301010803" pitchFamily="18" charset="0"/>
              </a:rPr>
              <a:t>What steps do you need to take to get to university? 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5" y="2085388"/>
            <a:ext cx="5377498" cy="14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27" y="1027907"/>
            <a:ext cx="6167346" cy="4036151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4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8000"/>
          </a:xfrm>
        </p:spPr>
      </p:pic>
      <p:sp>
        <p:nvSpPr>
          <p:cNvPr id="3" name="Rectangle 2"/>
          <p:cNvSpPr/>
          <p:nvPr/>
        </p:nvSpPr>
        <p:spPr>
          <a:xfrm>
            <a:off x="1020536" y="766297"/>
            <a:ext cx="894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Article Discussion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093" y="1527728"/>
            <a:ext cx="5738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sz="2000" dirty="0" smtClean="0">
              <a:latin typeface="Garamond" panose="02020404030301010803" pitchFamily="18" charset="0"/>
            </a:endParaRP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20536" y="1556410"/>
            <a:ext cx="3682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Reading widely, and discussing news issues outside of school is something that Universities love their students to do. </a:t>
            </a:r>
          </a:p>
          <a:p>
            <a:endParaRPr lang="en-GB" sz="2000" dirty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In groups, read an article. 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Garamond" panose="02020404030301010803" pitchFamily="18" charset="0"/>
              </a:rPr>
              <a:t>Summarise it in 5 lines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Garamond" panose="02020404030301010803" pitchFamily="18" charset="0"/>
              </a:rPr>
              <a:t>Explain what you found interesting about it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1601" y="4567195"/>
            <a:ext cx="50074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Find another article in a newspaper or online.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Summarise </a:t>
            </a:r>
            <a:r>
              <a:rPr lang="en-GB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it in 5 lines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Explain what you found interesting about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4" y="855005"/>
            <a:ext cx="4186126" cy="40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0536" y="766297"/>
            <a:ext cx="6918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Alongside extra-curricular reading and discussion, you also need fantastic GCSE results.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02" y="2295779"/>
            <a:ext cx="4580330" cy="4456223"/>
          </a:xfrm>
        </p:spPr>
      </p:pic>
    </p:spTree>
    <p:extLst>
      <p:ext uri="{BB962C8B-B14F-4D97-AF65-F5344CB8AC3E}">
        <p14:creationId xmlns:p14="http://schemas.microsoft.com/office/powerpoint/2010/main" val="4827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9" y="860346"/>
            <a:ext cx="7205799" cy="4190626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6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8061" y="1536219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Garamond" panose="02020404030301010803" pitchFamily="18" charset="0"/>
              </a:rPr>
              <a:t>How do I get to University? </a:t>
            </a:r>
            <a:endParaRPr lang="en-GB" sz="36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985" y="2528486"/>
            <a:ext cx="447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aramond" panose="02020404030301010803" pitchFamily="18" charset="0"/>
              </a:rPr>
              <a:t>Information Hunt</a:t>
            </a:r>
          </a:p>
          <a:p>
            <a:r>
              <a:rPr lang="en-GB" sz="3200" dirty="0" smtClean="0">
                <a:latin typeface="Garamond" panose="02020404030301010803" pitchFamily="18" charset="0"/>
              </a:rPr>
              <a:t> </a:t>
            </a:r>
            <a:endParaRPr lang="en-GB" sz="32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2793" y="3224045"/>
            <a:ext cx="39639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Leave your sheets at the desk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Move around the room and read the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Note down the information on your sheets </a:t>
            </a:r>
          </a:p>
          <a:p>
            <a:r>
              <a:rPr lang="en-GB" sz="3200" dirty="0" smtClean="0">
                <a:latin typeface="Garamond" panose="02020404030301010803" pitchFamily="18" charset="0"/>
              </a:rPr>
              <a:t> 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06" y="2594819"/>
            <a:ext cx="3176155" cy="3090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9296" y="4827917"/>
            <a:ext cx="4382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Extension: Rank 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each skill/resource in order. Which is the most important thing needed to get to university? Explain your answer. </a:t>
            </a:r>
            <a:endParaRPr lang="en-GB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8000"/>
          </a:xfrm>
        </p:spPr>
      </p:pic>
      <p:sp>
        <p:nvSpPr>
          <p:cNvPr id="3" name="Rectangle 2"/>
          <p:cNvSpPr/>
          <p:nvPr/>
        </p:nvSpPr>
        <p:spPr>
          <a:xfrm>
            <a:off x="1020536" y="766297"/>
            <a:ext cx="894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Action Plan 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093" y="1527728"/>
            <a:ext cx="5738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sz="2000" dirty="0" smtClean="0">
              <a:latin typeface="Garamond" panose="02020404030301010803" pitchFamily="18" charset="0"/>
            </a:endParaRP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97" y="0"/>
            <a:ext cx="5215821" cy="507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0536" y="1556410"/>
            <a:ext cx="3682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Write an ‘Action Plan’ to help you get to university. </a:t>
            </a:r>
          </a:p>
          <a:p>
            <a:endParaRPr lang="en-GB" sz="2000" dirty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Make sure: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It is realistic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It is ambitious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You include extracurricular and </a:t>
            </a:r>
            <a:r>
              <a:rPr lang="en-GB" sz="2000" dirty="0" smtClean="0">
                <a:latin typeface="Garamond" panose="02020404030301010803" pitchFamily="18" charset="0"/>
              </a:rPr>
              <a:t>in-school </a:t>
            </a:r>
            <a:r>
              <a:rPr lang="en-GB" sz="2000" dirty="0" smtClean="0">
                <a:latin typeface="Garamond" panose="02020404030301010803" pitchFamily="18" charset="0"/>
              </a:rPr>
              <a:t>actions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7148" y="4478247"/>
            <a:ext cx="5007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Rank your actions in order of importance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Summarise your action plan in 1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275</Words>
  <Application>Microsoft Office PowerPoint</Application>
  <PresentationFormat>On-screen Show (4:3)</PresentationFormat>
  <Paragraphs>44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Wingdings</vt:lpstr>
      <vt:lpstr>Office Theme</vt:lpstr>
      <vt:lpstr>PowerPoint Presentation</vt:lpstr>
      <vt:lpstr>How do I get to University?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Collin, Joseph</dc:creator>
  <cp:lastModifiedBy>Collin, Joseph</cp:lastModifiedBy>
  <cp:revision>28</cp:revision>
  <dcterms:created xsi:type="dcterms:W3CDTF">2017-01-31T13:34:00Z</dcterms:created>
  <dcterms:modified xsi:type="dcterms:W3CDTF">2017-02-07T16:50:52Z</dcterms:modified>
</cp:coreProperties>
</file>