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44189" autoAdjust="0"/>
  </p:normalViewPr>
  <p:slideViewPr>
    <p:cSldViewPr snapToGrid="0">
      <p:cViewPr varScale="1">
        <p:scale>
          <a:sx n="34" d="100"/>
          <a:sy n="34" d="100"/>
        </p:scale>
        <p:origin x="26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CBDA-308B-449C-9636-95DDF877B460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B12F-D726-457C-90E6-4DC8764F3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6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1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79FD-99A6-4CAC-8293-850E3925637D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385" cy="6895367"/>
          </a:xfrm>
        </p:spPr>
      </p:pic>
      <p:sp>
        <p:nvSpPr>
          <p:cNvPr id="5" name="Rectangle 4"/>
          <p:cNvSpPr/>
          <p:nvPr/>
        </p:nvSpPr>
        <p:spPr>
          <a:xfrm>
            <a:off x="2225473" y="1580052"/>
            <a:ext cx="5847374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Draw a typical ‘university professor’ and a typical ‘university student’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List all the people who live or work in a university </a:t>
            </a:r>
            <a:endParaRPr lang="en-GB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-536"/>
            <a:ext cx="9143286" cy="685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202" y="17073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Garamond" panose="02020404030301010803" pitchFamily="18" charset="0"/>
              </a:rPr>
              <a:t>What </a:t>
            </a:r>
            <a:r>
              <a:rPr lang="en-GB" sz="4000" b="1" dirty="0">
                <a:latin typeface="Garamond" panose="02020404030301010803" pitchFamily="18" charset="0"/>
              </a:rPr>
              <a:t>is a university </a:t>
            </a:r>
            <a:r>
              <a:rPr lang="en-GB" sz="4000" b="1" dirty="0" smtClean="0">
                <a:latin typeface="Garamond" panose="02020404030301010803" pitchFamily="18" charset="0"/>
              </a:rPr>
              <a:t/>
            </a:r>
            <a:br>
              <a:rPr lang="en-GB" sz="4000" b="1" dirty="0" smtClean="0">
                <a:latin typeface="Garamond" panose="02020404030301010803" pitchFamily="18" charset="0"/>
              </a:rPr>
            </a:br>
            <a:r>
              <a:rPr lang="en-GB" sz="4000" b="1" dirty="0" smtClean="0">
                <a:latin typeface="Garamond" panose="02020404030301010803" pitchFamily="18" charset="0"/>
              </a:rPr>
              <a:t>and </a:t>
            </a:r>
            <a:r>
              <a:rPr lang="en-GB" sz="4000" b="1" dirty="0">
                <a:latin typeface="Garamond" panose="02020404030301010803" pitchFamily="18" charset="0"/>
              </a:rPr>
              <a:t>who is there?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288" y="3032888"/>
            <a:ext cx="69101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</a:rPr>
              <a:t>To describe who and what is at a university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</a:rPr>
              <a:t>To explain the differences between campus and city universities, and between living at home or at university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mage result for vime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61" y="5870493"/>
            <a:ext cx="1556989" cy="4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0" y="908243"/>
            <a:ext cx="7511740" cy="4312263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2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aramond" panose="02020404030301010803" pitchFamily="18" charset="0"/>
              </a:rPr>
              <a:t>Character Profiles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8248" y="3519388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Using the templates provided, complete 2 Character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Choose 2 ‘Meet the Cast’ characters. Watch their  videos and read their scripts </a:t>
            </a:r>
          </a:p>
          <a:p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628" y="4966087"/>
            <a:ext cx="6532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</a:t>
            </a:r>
            <a:r>
              <a:rPr lang="en-GB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 In what ways is being a student at university different to being a pupil in a school?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17" y="1426884"/>
            <a:ext cx="2382367" cy="23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7907"/>
            <a:ext cx="7623174" cy="4407825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628650" y="4164573"/>
            <a:ext cx="8948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Garamond" panose="02020404030301010803" pitchFamily="18" charset="0"/>
              </a:rPr>
              <a:t>N</a:t>
            </a:r>
            <a:r>
              <a:rPr lang="en-GB" sz="2800" dirty="0" smtClean="0">
                <a:latin typeface="Garamond" panose="02020404030301010803" pitchFamily="18" charset="0"/>
              </a:rPr>
              <a:t>ote down what happens in each building on your maps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5880" y="4837652"/>
            <a:ext cx="5790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 What is the difference between a ‘Campus’ and a ‘City’ University. Note down some ideas </a:t>
            </a:r>
            <a:endParaRPr lang="en-GB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780" t="25563" r="11829" b="17503"/>
          <a:stretch/>
        </p:blipFill>
        <p:spPr>
          <a:xfrm>
            <a:off x="1675880" y="856246"/>
            <a:ext cx="5443209" cy="29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aramond" panose="02020404030301010803" pitchFamily="18" charset="0"/>
              </a:rPr>
              <a:t>Living Arrangements 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1560" y="3764895"/>
            <a:ext cx="64941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Garamond" panose="02020404030301010803" pitchFamily="18" charset="0"/>
              </a:rPr>
              <a:t>You have 5 mins to read and make notes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Number 1s read ‘Campus vs. City’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Number 2s read ‘Home vs. Uni’</a:t>
            </a:r>
          </a:p>
          <a:p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Then you will have 5 mins to teach your partner all that you’ve learned </a:t>
            </a:r>
          </a:p>
          <a:p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5318080"/>
            <a:ext cx="727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 Debate between you which you’d prefer and why</a:t>
            </a:r>
            <a:endParaRPr lang="en-GB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60" y="957152"/>
            <a:ext cx="2886558" cy="28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1020536" y="766297"/>
            <a:ext cx="894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Design a University Postcard!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1819" y="4731472"/>
            <a:ext cx="6179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 </a:t>
            </a:r>
            <a:r>
              <a:rPr lang="en-GB" sz="2400" dirty="0">
                <a:solidFill>
                  <a:srgbClr val="FF0000"/>
                </a:solidFill>
                <a:latin typeface="Garamond" panose="02020404030301010803" pitchFamily="18" charset="0"/>
              </a:rPr>
              <a:t>write a short pitch explaining why their university is a fantastic place to study and live. </a:t>
            </a:r>
            <a:endParaRPr lang="en-GB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093" y="1527728"/>
            <a:ext cx="57383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latin typeface="Garamond" panose="02020404030301010803" pitchFamily="18" charset="0"/>
              </a:rPr>
              <a:t>On the front draw a university, including key buildings. (and consider, is it a Campus or City university?)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Garamond" panose="02020404030301010803" pitchFamily="18" charset="0"/>
              </a:rPr>
              <a:t>On the back pupils write a postcard to a friend. </a:t>
            </a:r>
            <a:r>
              <a:rPr lang="en-GB" sz="2000" dirty="0">
                <a:latin typeface="Garamond" panose="02020404030301010803" pitchFamily="18" charset="0"/>
              </a:rPr>
              <a:t>E</a:t>
            </a:r>
            <a:r>
              <a:rPr lang="en-GB" sz="2000" dirty="0" smtClean="0">
                <a:latin typeface="Garamond" panose="02020404030301010803" pitchFamily="18" charset="0"/>
              </a:rPr>
              <a:t>xplain: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Who is at the university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What the university looks like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What buildings are there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Whether it is a campus or a city university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Whether they live at home or at university </a:t>
            </a:r>
          </a:p>
          <a:p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15" y="669213"/>
            <a:ext cx="4116241" cy="40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9" name="Rectangle 8"/>
          <p:cNvSpPr/>
          <p:nvPr/>
        </p:nvSpPr>
        <p:spPr>
          <a:xfrm>
            <a:off x="3032449" y="169068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</a:t>
            </a:r>
            <a:r>
              <a:rPr lang="en-GB" sz="2400" dirty="0" smtClean="0">
                <a:latin typeface="Garamond" panose="02020404030301010803" pitchFamily="18" charset="0"/>
              </a:rPr>
              <a:t>um up in no more than 3 lines either: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1.Who is at university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2.What is at a university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3.The difference between a campus university</a:t>
            </a:r>
          </a:p>
          <a:p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The best ones can be tweeted to @KCLWP by your teacher!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7" y="270355"/>
            <a:ext cx="6027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Tweet King’s </a:t>
            </a:r>
          </a:p>
          <a:p>
            <a:r>
              <a:rPr lang="en-GB" sz="3600" b="1" dirty="0" smtClean="0">
                <a:latin typeface="Garamond" panose="02020404030301010803" pitchFamily="18" charset="0"/>
              </a:rPr>
              <a:t>College London!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561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300</Words>
  <Application>Microsoft Office PowerPoint</Application>
  <PresentationFormat>On-screen Show (4:3)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What is a university  and who is there?  </vt:lpstr>
      <vt:lpstr>PowerPoint Presentation</vt:lpstr>
      <vt:lpstr>Character Profiles</vt:lpstr>
      <vt:lpstr>PowerPoint Presentation</vt:lpstr>
      <vt:lpstr>PowerPoint Presentation</vt:lpstr>
      <vt:lpstr>Living Arrangements 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Collin, Joseph</dc:creator>
  <cp:lastModifiedBy>Collin, Joseph</cp:lastModifiedBy>
  <cp:revision>14</cp:revision>
  <dcterms:created xsi:type="dcterms:W3CDTF">2017-01-31T13:34:00Z</dcterms:created>
  <dcterms:modified xsi:type="dcterms:W3CDTF">2017-02-15T14:32:15Z</dcterms:modified>
  <cp:contentStatus/>
</cp:coreProperties>
</file>