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57" r:id="rId3"/>
    <p:sldId id="267" r:id="rId4"/>
    <p:sldId id="271" r:id="rId5"/>
    <p:sldId id="263" r:id="rId6"/>
    <p:sldId id="265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5036" autoAdjust="0"/>
  </p:normalViewPr>
  <p:slideViewPr>
    <p:cSldViewPr snapToGrid="0">
      <p:cViewPr varScale="1">
        <p:scale>
          <a:sx n="99" d="100"/>
          <a:sy n="99" d="100"/>
        </p:scale>
        <p:origin x="19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8CBDA-308B-449C-9636-95DDF877B460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3B12F-D726-457C-90E6-4DC8764F3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1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D4F5-FE0E-43C1-9D4D-2B974D92BE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0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2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8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4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1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5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2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6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5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3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3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79FD-99A6-4CAC-8293-850E3925637D}" type="datetimeFigureOut">
              <a:rPr lang="en-GB" smtClean="0"/>
              <a:t>13/02/2017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1801-9C47-48C6-9AF5-93F48266B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76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nationalcareersservice.direct.gov.uk/job-profiles/hom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67"/>
            <a:ext cx="9192385" cy="6895367"/>
          </a:xfrm>
        </p:spPr>
      </p:pic>
      <p:sp>
        <p:nvSpPr>
          <p:cNvPr id="5" name="Rectangle 4"/>
          <p:cNvSpPr/>
          <p:nvPr/>
        </p:nvSpPr>
        <p:spPr>
          <a:xfrm>
            <a:off x="2225473" y="1580052"/>
            <a:ext cx="5847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/>
              <a:t> </a:t>
            </a:r>
          </a:p>
        </p:txBody>
      </p:sp>
      <p:pic>
        <p:nvPicPr>
          <p:cNvPr id="1026" name="Picture 2" descr="Image result for think pair 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42" y="3976978"/>
            <a:ext cx="3753021" cy="100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27003" y="2093182"/>
            <a:ext cx="52458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Explain how students can fund their study at university</a:t>
            </a:r>
          </a:p>
        </p:txBody>
      </p:sp>
    </p:spTree>
    <p:extLst>
      <p:ext uri="{BB962C8B-B14F-4D97-AF65-F5344CB8AC3E}">
        <p14:creationId xmlns:p14="http://schemas.microsoft.com/office/powerpoint/2010/main" val="13317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86" cy="6858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288" y="150660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Why should I go to University? 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288" y="2832166"/>
            <a:ext cx="691013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Objectives</a:t>
            </a:r>
          </a:p>
          <a:p>
            <a:pPr lvl="0"/>
            <a:r>
              <a:rPr lang="en-GB" dirty="0" smtClean="0">
                <a:latin typeface="Garamond" panose="02020404030301010803" pitchFamily="18" charset="0"/>
              </a:rPr>
              <a:t>To </a:t>
            </a:r>
            <a:r>
              <a:rPr lang="en-GB" dirty="0">
                <a:latin typeface="Garamond" panose="02020404030301010803" pitchFamily="18" charset="0"/>
              </a:rPr>
              <a:t>describe the benefits of going to university</a:t>
            </a:r>
          </a:p>
          <a:p>
            <a:pPr lvl="0"/>
            <a:r>
              <a:rPr lang="en-GB" dirty="0" smtClean="0">
                <a:latin typeface="Garamond" panose="02020404030301010803" pitchFamily="18" charset="0"/>
              </a:rPr>
              <a:t>To </a:t>
            </a:r>
            <a:r>
              <a:rPr lang="en-GB" dirty="0">
                <a:latin typeface="Garamond" panose="02020404030301010803" pitchFamily="18" charset="0"/>
              </a:rPr>
              <a:t>explain how different degrees lead to different careers</a:t>
            </a:r>
          </a:p>
        </p:txBody>
      </p:sp>
    </p:spTree>
    <p:extLst>
      <p:ext uri="{BB962C8B-B14F-4D97-AF65-F5344CB8AC3E}">
        <p14:creationId xmlns:p14="http://schemas.microsoft.com/office/powerpoint/2010/main" val="5767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3" y="326631"/>
            <a:ext cx="10515600" cy="132556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3965" y="3863130"/>
            <a:ext cx="578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latin typeface="Garamond" panose="02020404030301010803" pitchFamily="18" charset="0"/>
              </a:rPr>
              <a:t>Why should you go to Uni? </a:t>
            </a:r>
            <a:endParaRPr lang="en-GB" sz="4000" dirty="0">
              <a:latin typeface="Garamond" panose="02020404030301010803" pitchFamily="18" charset="0"/>
            </a:endParaRPr>
          </a:p>
        </p:txBody>
      </p:sp>
      <p:pic>
        <p:nvPicPr>
          <p:cNvPr id="5" name="Picture 2" descr="Image result for think pair 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65" y="2085388"/>
            <a:ext cx="5377498" cy="14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73" y="326631"/>
            <a:ext cx="10515600" cy="132556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78061" y="1536219"/>
            <a:ext cx="5787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Garamond" panose="02020404030301010803" pitchFamily="18" charset="0"/>
              </a:rPr>
              <a:t>Why should you go to Uni? </a:t>
            </a:r>
            <a:endParaRPr lang="en-GB" sz="36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3985" y="2528486"/>
            <a:ext cx="447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Garamond" panose="02020404030301010803" pitchFamily="18" charset="0"/>
              </a:rPr>
              <a:t>Information Hunt</a:t>
            </a:r>
          </a:p>
          <a:p>
            <a:r>
              <a:rPr lang="en-GB" sz="3200" dirty="0" smtClean="0">
                <a:latin typeface="Garamond" panose="02020404030301010803" pitchFamily="18" charset="0"/>
              </a:rPr>
              <a:t> </a:t>
            </a:r>
            <a:endParaRPr lang="en-GB" sz="3200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2793" y="3224045"/>
            <a:ext cx="39639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Leave your sheets at the desk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Move around the room and read the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Garamond" panose="02020404030301010803" pitchFamily="18" charset="0"/>
              </a:rPr>
              <a:t>Note down the information on your sheets </a:t>
            </a:r>
          </a:p>
          <a:p>
            <a:r>
              <a:rPr lang="en-GB" sz="3200" dirty="0" smtClean="0">
                <a:latin typeface="Garamond" panose="02020404030301010803" pitchFamily="18" charset="0"/>
              </a:rPr>
              <a:t> 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06" y="2594819"/>
            <a:ext cx="3176155" cy="3090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9296" y="4827917"/>
            <a:ext cx="4382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Extension: Rank the reasons in order for you. Then have a </a:t>
            </a:r>
            <a:r>
              <a:rPr lang="en-GB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debate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with the person next to you. Do you agree? </a:t>
            </a:r>
            <a:endParaRPr lang="en-GB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1466742\AppData\Local\Microsoft\Windows\Temporary Internet Files\Content.Outlook\EWSAZS33\power_point_slid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" y="-1"/>
            <a:ext cx="9144000" cy="68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5239" y="5231361"/>
            <a:ext cx="5709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Extension: Visit 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  <a:hlinkClick r:id="rId4"/>
              </a:rPr>
              <a:t>https://</a:t>
            </a:r>
            <a:r>
              <a:rPr lang="en-GB" b="1" dirty="0" smtClean="0">
                <a:solidFill>
                  <a:srgbClr val="FF0000"/>
                </a:solidFill>
                <a:latin typeface="Garamond" panose="02020404030301010803" pitchFamily="18" charset="0"/>
                <a:hlinkClick r:id="rId4"/>
              </a:rPr>
              <a:t>nationalcareersservice.direct.gov.uk/job-profiles/home</a:t>
            </a:r>
            <a:r>
              <a:rPr lang="en-GB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. Find 3 jobs that may interest you. Explain why they interest you </a:t>
            </a:r>
          </a:p>
          <a:p>
            <a:endParaRPr lang="en-GB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5" y="478839"/>
            <a:ext cx="5685064" cy="3153954"/>
          </a:xfrm>
          <a:prstGeom prst="rect">
            <a:avLst/>
          </a:prstGeom>
          <a:ln w="38100" cap="sq">
            <a:solidFill>
              <a:srgbClr val="5BC9A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27322" y="3917398"/>
            <a:ext cx="5532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Garamond" panose="02020404030301010803" pitchFamily="18" charset="0"/>
              </a:rPr>
              <a:t>Play Future me! You can play it online, or using the paper cards. </a:t>
            </a:r>
            <a:endParaRPr lang="en-GB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0" cy="6858000"/>
          </a:xfrm>
        </p:spPr>
      </p:pic>
      <p:sp>
        <p:nvSpPr>
          <p:cNvPr id="3" name="Rectangle 2"/>
          <p:cNvSpPr/>
          <p:nvPr/>
        </p:nvSpPr>
        <p:spPr>
          <a:xfrm>
            <a:off x="1020536" y="766297"/>
            <a:ext cx="8948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Speech Writing </a:t>
            </a:r>
          </a:p>
        </p:txBody>
      </p:sp>
      <p:sp>
        <p:nvSpPr>
          <p:cNvPr id="8" name="Rectangle 7"/>
          <p:cNvSpPr/>
          <p:nvPr/>
        </p:nvSpPr>
        <p:spPr>
          <a:xfrm>
            <a:off x="948093" y="1527728"/>
            <a:ext cx="5738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GB" sz="2000" dirty="0" smtClean="0">
              <a:latin typeface="Garamond" panose="02020404030301010803" pitchFamily="18" charset="0"/>
            </a:endParaRP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97" y="0"/>
            <a:ext cx="5215821" cy="507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0536" y="1556410"/>
            <a:ext cx="3682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aramond" panose="02020404030301010803" pitchFamily="18" charset="0"/>
              </a:rPr>
              <a:t>Write a speech explaining why you should go to university. You could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Course </a:t>
            </a:r>
            <a:r>
              <a:rPr lang="en-GB" sz="2000" dirty="0">
                <a:latin typeface="Garamond" panose="02020404030301010803" pitchFamily="18" charset="0"/>
              </a:rPr>
              <a:t>enjoyment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Social </a:t>
            </a:r>
            <a:r>
              <a:rPr lang="en-GB" sz="2000" dirty="0">
                <a:latin typeface="Garamond" panose="02020404030301010803" pitchFamily="18" charset="0"/>
              </a:rPr>
              <a:t>l</a:t>
            </a:r>
            <a:r>
              <a:rPr lang="en-GB" sz="2000" dirty="0" smtClean="0">
                <a:latin typeface="Garamond" panose="02020404030301010803" pitchFamily="18" charset="0"/>
              </a:rPr>
              <a:t>ife</a:t>
            </a:r>
            <a:endParaRPr lang="en-GB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Study </a:t>
            </a:r>
            <a:r>
              <a:rPr lang="en-GB" sz="2000" dirty="0">
                <a:latin typeface="Garamond" panose="02020404030301010803" pitchFamily="18" charset="0"/>
              </a:rPr>
              <a:t>a</a:t>
            </a:r>
            <a:r>
              <a:rPr lang="en-GB" sz="2000" dirty="0" smtClean="0">
                <a:latin typeface="Garamond" panose="02020404030301010803" pitchFamily="18" charset="0"/>
              </a:rPr>
              <a:t>broad</a:t>
            </a:r>
            <a:endParaRPr lang="en-GB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Career </a:t>
            </a:r>
            <a:endParaRPr lang="en-GB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Developing </a:t>
            </a:r>
            <a:r>
              <a:rPr lang="en-GB" sz="2000" dirty="0">
                <a:latin typeface="Garamond" panose="02020404030301010803" pitchFamily="18" charset="0"/>
              </a:rPr>
              <a:t>t</a:t>
            </a:r>
            <a:r>
              <a:rPr lang="en-GB" sz="2000" dirty="0" smtClean="0">
                <a:latin typeface="Garamond" panose="02020404030301010803" pitchFamily="18" charset="0"/>
              </a:rPr>
              <a:t>ransferrable </a:t>
            </a:r>
            <a:r>
              <a:rPr lang="en-GB" sz="2000" dirty="0">
                <a:latin typeface="Garamond" panose="02020404030301010803" pitchFamily="18" charset="0"/>
              </a:rPr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Garamond" panose="02020404030301010803" pitchFamily="18" charset="0"/>
              </a:rPr>
              <a:t>Developing </a:t>
            </a:r>
            <a:r>
              <a:rPr lang="en-GB" sz="2000" dirty="0">
                <a:latin typeface="Garamond" panose="02020404030301010803" pitchFamily="18" charset="0"/>
              </a:rPr>
              <a:t>independence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1601" y="4567195"/>
            <a:ext cx="50074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Extension: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Swap your speech with a partner. In a different colour, add in any benefits they may have missed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Explain the MOST IMPORTANT reason why you should go to university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67"/>
            <a:ext cx="9192385" cy="6895367"/>
          </a:xfrm>
        </p:spPr>
      </p:pic>
      <p:sp>
        <p:nvSpPr>
          <p:cNvPr id="9" name="Rectangle 8"/>
          <p:cNvSpPr/>
          <p:nvPr/>
        </p:nvSpPr>
        <p:spPr>
          <a:xfrm>
            <a:off x="3125755" y="20857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S</a:t>
            </a:r>
            <a:r>
              <a:rPr lang="en-GB" sz="2400" dirty="0" smtClean="0">
                <a:latin typeface="Garamond" panose="02020404030301010803" pitchFamily="18" charset="0"/>
              </a:rPr>
              <a:t>um up in no more than 3 lines why you should go to university.</a:t>
            </a:r>
          </a:p>
          <a:p>
            <a:endParaRPr lang="en-GB" sz="2400" dirty="0" smtClean="0">
              <a:latin typeface="Garamond" panose="02020404030301010803" pitchFamily="18" charset="0"/>
            </a:endParaRPr>
          </a:p>
          <a:p>
            <a:r>
              <a:rPr lang="en-GB" sz="2400" dirty="0" smtClean="0">
                <a:latin typeface="Garamond" panose="02020404030301010803" pitchFamily="18" charset="0"/>
              </a:rPr>
              <a:t>The best ones can be tweeted to @KCLWP by your teacher! 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67" y="270355"/>
            <a:ext cx="6027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Garamond" panose="02020404030301010803" pitchFamily="18" charset="0"/>
              </a:rPr>
              <a:t>Tweet King’s </a:t>
            </a:r>
          </a:p>
          <a:p>
            <a:r>
              <a:rPr lang="en-GB" sz="3600" b="1" dirty="0" smtClean="0">
                <a:latin typeface="Garamond" panose="02020404030301010803" pitchFamily="18" charset="0"/>
              </a:rPr>
              <a:t>College London!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561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230</Words>
  <Application>Microsoft Office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Office Theme</vt:lpstr>
      <vt:lpstr>PowerPoint Presentation</vt:lpstr>
      <vt:lpstr>Why should I go to University?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King's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Collin, Joseph</dc:creator>
  <cp:lastModifiedBy>Collin, Joseph</cp:lastModifiedBy>
  <cp:revision>29</cp:revision>
  <dcterms:created xsi:type="dcterms:W3CDTF">2017-01-31T13:34:00Z</dcterms:created>
  <dcterms:modified xsi:type="dcterms:W3CDTF">2017-02-13T16:56:40Z</dcterms:modified>
</cp:coreProperties>
</file>